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1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77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0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5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7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2/17/2016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&amp; Fall of Empires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Ghana</a:t>
            </a:r>
          </a:p>
          <a:p>
            <a:r>
              <a:rPr lang="en-US" dirty="0" smtClean="0"/>
              <a:t>Mali</a:t>
            </a:r>
          </a:p>
          <a:p>
            <a:r>
              <a:rPr lang="en-US" dirty="0"/>
              <a:t>Songhai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Credit: Rise </a:t>
            </a:r>
            <a:r>
              <a:rPr lang="en-US" b="1" dirty="0"/>
              <a:t>and Fall of Empires - 6th Grade</a:t>
            </a:r>
            <a:br>
              <a:rPr lang="en-US" b="1" dirty="0"/>
            </a:br>
            <a:r>
              <a:rPr lang="en-US" dirty="0"/>
              <a:t>By</a:t>
            </a:r>
            <a:r>
              <a:rPr lang="en-US" dirty="0" smtClean="0"/>
              <a:t>: Mr. </a:t>
            </a:r>
            <a:r>
              <a:rPr lang="en-US" dirty="0" err="1" smtClean="0"/>
              <a:t>Laurinaitis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Ghana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648200" cy="4572000"/>
          </a:xfrm>
        </p:spPr>
        <p:txBody>
          <a:bodyPr>
            <a:noAutofit/>
          </a:bodyPr>
          <a:lstStyle/>
          <a:p>
            <a:r>
              <a:rPr lang="en-US" sz="2000" dirty="0"/>
              <a:t>Ghana flourished in the 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- 11</a:t>
            </a:r>
            <a:r>
              <a:rPr lang="en-US" sz="2000" baseline="30000" dirty="0" smtClean="0"/>
              <a:t>th </a:t>
            </a:r>
            <a:r>
              <a:rPr lang="en-US" sz="2000" dirty="0" smtClean="0"/>
              <a:t>Centuries </a:t>
            </a:r>
            <a:r>
              <a:rPr lang="en-US" sz="2000" dirty="0"/>
              <a:t>because of its control of major routes of the Trans-Saharan trade of salt and </a:t>
            </a:r>
            <a:r>
              <a:rPr lang="en-US" sz="2000" dirty="0" smtClean="0"/>
              <a:t>gold.</a:t>
            </a:r>
          </a:p>
          <a:p>
            <a:r>
              <a:rPr lang="en-US" sz="2000" dirty="0"/>
              <a:t>Islam was introduced to Ghana by the 9th Century. The spread of the religion introduced Ghana to a larger world of commerce and religion. 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1076, the </a:t>
            </a:r>
            <a:r>
              <a:rPr lang="en-US" sz="2000" dirty="0" err="1"/>
              <a:t>Almoravids</a:t>
            </a:r>
            <a:r>
              <a:rPr lang="en-US" sz="2000" dirty="0"/>
              <a:t>, a Muslim group, conquered Ghana.  They </a:t>
            </a:r>
            <a:r>
              <a:rPr lang="en-US" sz="2000" dirty="0" smtClean="0"/>
              <a:t>made </a:t>
            </a:r>
            <a:r>
              <a:rPr lang="en-US" sz="2000" dirty="0"/>
              <a:t>Islam the sole faith </a:t>
            </a:r>
            <a:r>
              <a:rPr lang="en-US" sz="2000" dirty="0" smtClean="0"/>
              <a:t>and </a:t>
            </a:r>
            <a:r>
              <a:rPr lang="en-US" sz="2000" dirty="0"/>
              <a:t>to control </a:t>
            </a:r>
            <a:r>
              <a:rPr lang="en-US" sz="2000" dirty="0" smtClean="0"/>
              <a:t>the Trans-Saharan </a:t>
            </a:r>
            <a:r>
              <a:rPr lang="en-US" sz="2000" dirty="0"/>
              <a:t>trade routes.  They failed in both areas.  However, the Ghanaian Empire ended with their conquest.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762000"/>
            <a:ext cx="374096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191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Ghana fell because of invading forces and internal disputes, Mali rose to greatness under the leadership of a legendary king named </a:t>
            </a:r>
            <a:r>
              <a:rPr lang="en-US" dirty="0" err="1"/>
              <a:t>Sundiata</a:t>
            </a:r>
            <a:r>
              <a:rPr lang="en-US" dirty="0"/>
              <a:t>, the "</a:t>
            </a:r>
            <a:r>
              <a:rPr lang="en-US" dirty="0" smtClean="0"/>
              <a:t>Lion </a:t>
            </a:r>
            <a:r>
              <a:rPr lang="en-US" dirty="0"/>
              <a:t>King</a:t>
            </a:r>
            <a:r>
              <a:rPr lang="en-US" dirty="0" smtClean="0"/>
              <a:t>.“</a:t>
            </a:r>
          </a:p>
          <a:p>
            <a:r>
              <a:rPr lang="en-US" dirty="0"/>
              <a:t>Later, another great leader named Mansa Musa extended the empire. </a:t>
            </a:r>
            <a:r>
              <a:rPr lang="en-US" dirty="0" smtClean="0"/>
              <a:t>But his </a:t>
            </a:r>
            <a:r>
              <a:rPr lang="en-US" dirty="0"/>
              <a:t>death</a:t>
            </a:r>
            <a:r>
              <a:rPr lang="en-US" dirty="0" smtClean="0"/>
              <a:t>, </a:t>
            </a:r>
            <a:r>
              <a:rPr lang="en-US" dirty="0"/>
              <a:t>his sons could not hold the empire together. The smaller states it had conquered broke off, and the empire crumbled.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587" y="1143000"/>
            <a:ext cx="3901614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4587" y="4114800"/>
            <a:ext cx="38222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Timbuktu </a:t>
            </a:r>
            <a:r>
              <a:rPr lang="en-US" dirty="0"/>
              <a:t>became a permanent settlement early in the 12th century. After a shift in trading routes, Timbuktu flourished from the trade in salt, gold, </a:t>
            </a:r>
            <a:r>
              <a:rPr lang="en-US" dirty="0" smtClean="0"/>
              <a:t>and ivory. </a:t>
            </a:r>
            <a:r>
              <a:rPr lang="en-US" dirty="0"/>
              <a:t>It became part of </a:t>
            </a:r>
            <a:r>
              <a:rPr lang="en-US" dirty="0" smtClean="0"/>
              <a:t>the Mali Empire early </a:t>
            </a:r>
            <a:r>
              <a:rPr lang="en-US" dirty="0"/>
              <a:t>in the 14th </a:t>
            </a:r>
            <a:r>
              <a:rPr lang="en-US" dirty="0" smtClean="0"/>
              <a:t>century.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Songhai </a:t>
            </a:r>
            <a:r>
              <a:rPr lang="en-US" dirty="0" smtClean="0"/>
              <a:t>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648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 Mali's power </a:t>
            </a:r>
            <a:r>
              <a:rPr lang="en-US" dirty="0" smtClean="0"/>
              <a:t>declined, </a:t>
            </a:r>
            <a:r>
              <a:rPr lang="en-US" dirty="0"/>
              <a:t>Songhai </a:t>
            </a:r>
            <a:r>
              <a:rPr lang="en-US" dirty="0" smtClean="0"/>
              <a:t>proclaimed </a:t>
            </a:r>
            <a:r>
              <a:rPr lang="en-US" dirty="0"/>
              <a:t>its independence and rose to power </a:t>
            </a:r>
            <a:endParaRPr lang="en-US" dirty="0" smtClean="0"/>
          </a:p>
          <a:p>
            <a:r>
              <a:rPr lang="en-US" dirty="0" smtClean="0"/>
              <a:t>Songhai </a:t>
            </a:r>
            <a:r>
              <a:rPr lang="en-US" dirty="0"/>
              <a:t>had been an important trade center within Mali's empire, just as Mali had once been ruled by Ghana. Great Songhai kings such as Sunni Ali </a:t>
            </a:r>
            <a:r>
              <a:rPr lang="en-US" dirty="0" err="1"/>
              <a:t>Ber</a:t>
            </a:r>
            <a:r>
              <a:rPr lang="en-US" dirty="0"/>
              <a:t> and </a:t>
            </a:r>
            <a:r>
              <a:rPr lang="en-US" dirty="0" err="1"/>
              <a:t>Askia</a:t>
            </a:r>
            <a:r>
              <a:rPr lang="en-US" dirty="0"/>
              <a:t> </a:t>
            </a:r>
            <a:r>
              <a:rPr lang="en-US" dirty="0" smtClean="0"/>
              <a:t>Mohammed (</a:t>
            </a:r>
            <a:r>
              <a:rPr lang="en-US" b="1" dirty="0" err="1" smtClean="0">
                <a:solidFill>
                  <a:srgbClr val="00B0F0"/>
                </a:solidFill>
              </a:rPr>
              <a:t>Askia</a:t>
            </a:r>
            <a:r>
              <a:rPr lang="en-US" b="1" dirty="0" smtClean="0">
                <a:solidFill>
                  <a:srgbClr val="00B0F0"/>
                </a:solidFill>
              </a:rPr>
              <a:t> The Great</a:t>
            </a:r>
            <a:r>
              <a:rPr lang="en-US" dirty="0" smtClean="0"/>
              <a:t>) </a:t>
            </a:r>
            <a:r>
              <a:rPr lang="en-US" dirty="0"/>
              <a:t>extended the Songhai kingdom farther than Ghana or Mali had </a:t>
            </a:r>
            <a:r>
              <a:rPr lang="en-US" dirty="0" smtClean="0"/>
              <a:t>before </a:t>
            </a:r>
            <a:r>
              <a:rPr lang="en-US" dirty="0"/>
              <a:t>and brought an organized system of government to the </a:t>
            </a:r>
            <a:r>
              <a:rPr lang="en-US" dirty="0" smtClean="0"/>
              <a:t>area</a:t>
            </a:r>
          </a:p>
          <a:p>
            <a:r>
              <a:rPr lang="en-US" dirty="0"/>
              <a:t>The riches of the gold and salt mines drew invaders, though, and in the late sixteenth century a Moroccan army attacked the capital. The Songhai empire, already weakened by internal political struggles, went into decline.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57" y="990600"/>
            <a:ext cx="4082143" cy="4724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Earth Day presentation</Template>
  <TotalTime>0</TotalTime>
  <Words>346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Paper</vt:lpstr>
      <vt:lpstr>The Rise &amp; Fall of Empires</vt:lpstr>
      <vt:lpstr>Ghana Empire</vt:lpstr>
      <vt:lpstr>Mali Empire</vt:lpstr>
      <vt:lpstr>Songhai Empire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2016-02-11T16:47:19Z</dcterms:created>
  <dcterms:modified xsi:type="dcterms:W3CDTF">2016-02-17T18:29:54Z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